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29" r:id="rId2"/>
    <p:sldId id="356" r:id="rId3"/>
    <p:sldId id="357" r:id="rId4"/>
    <p:sldId id="359" r:id="rId5"/>
    <p:sldId id="361" r:id="rId6"/>
    <p:sldId id="358" r:id="rId7"/>
    <p:sldId id="3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e Liu" initials="JHL" lastIdx="1" clrIdx="0">
    <p:extLst/>
  </p:cmAuthor>
  <p:cmAuthor id="2" name="liujihe.2011@gmail.com" initials="l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1"/>
    <p:restoredTop sz="97059"/>
  </p:normalViewPr>
  <p:slideViewPr>
    <p:cSldViewPr snapToGrid="0" snapToObjects="1">
      <p:cViewPr varScale="1">
        <p:scale>
          <a:sx n="143" d="100"/>
          <a:sy n="143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A040-1C7E-214F-883D-65243F4B255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9FB-96D2-4D46-AC29-EC791138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8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9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9744" y="1030657"/>
            <a:ext cx="6717635" cy="2569799"/>
          </a:xfrm>
        </p:spPr>
        <p:txBody>
          <a:bodyPr/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9822"/>
            <a:ext cx="10515600" cy="477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8F9B2-573D-744E-B793-214ED8217BCB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102-A05D-9442-B4F5-B89F77AED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519" y="1078282"/>
            <a:ext cx="10525506" cy="25697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ABRF long-read sequencing panel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F8CCF-FCF7-AA4D-884E-1FD7109E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56" y="3989294"/>
            <a:ext cx="6717635" cy="1752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Jihe Liu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2021-03-22</a:t>
            </a:r>
          </a:p>
        </p:txBody>
      </p:sp>
    </p:spTree>
    <p:extLst>
      <p:ext uri="{BB962C8B-B14F-4D97-AF65-F5344CB8AC3E}">
        <p14:creationId xmlns:p14="http://schemas.microsoft.com/office/powerpoint/2010/main" val="834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571F-9EA9-9A40-9259-B8EF0214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4122-3E13-684D-9F5E-12F7EBAA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ABRF (Association of Biomolecular Resource Facilities) 2021 meeting</a:t>
            </a:r>
          </a:p>
          <a:p>
            <a:r>
              <a:rPr lang="en-US" dirty="0"/>
              <a:t>Long-read sequencing panel discussion (bioinformatics side)</a:t>
            </a:r>
          </a:p>
          <a:p>
            <a:pPr lvl="1"/>
            <a:r>
              <a:rPr lang="en-US" dirty="0"/>
              <a:t>5 panel list</a:t>
            </a:r>
          </a:p>
          <a:p>
            <a:pPr lvl="1"/>
            <a:r>
              <a:rPr lang="en-US" dirty="0"/>
              <a:t>~ 50 people in the room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6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571F-9EA9-9A40-9259-B8EF0214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 sequencing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4122-3E13-684D-9F5E-12F7EBAA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PacBio HiFi Reads</a:t>
            </a:r>
          </a:p>
          <a:p>
            <a:pPr lvl="1"/>
            <a:r>
              <a:rPr lang="en-US" dirty="0"/>
              <a:t>Accuracy &gt; 99.9%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ONT R10 Reads</a:t>
            </a:r>
          </a:p>
          <a:p>
            <a:pPr lvl="1"/>
            <a:r>
              <a:rPr lang="en-US" dirty="0"/>
              <a:t>Accuracy &gt; 90%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246A-E3DC-3A4C-AB5B-19A69A5A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92" y="2285999"/>
            <a:ext cx="4356967" cy="258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51B3C-B1B9-AF48-B7B9-D38727C9D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00" y="2223464"/>
            <a:ext cx="6204252" cy="27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96F-020A-8D4C-BF7A-6089DA11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3A4C-6D71-2C45-90B6-0F3BBAFE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  <a:p>
            <a:pPr lvl="1"/>
            <a:r>
              <a:rPr lang="en-US" dirty="0"/>
              <a:t>Genome assembly</a:t>
            </a:r>
          </a:p>
          <a:p>
            <a:pPr lvl="1"/>
            <a:r>
              <a:rPr lang="en-US" dirty="0"/>
              <a:t>Transcriptional profiling (for isoform)</a:t>
            </a:r>
          </a:p>
          <a:p>
            <a:pPr lvl="1"/>
            <a:r>
              <a:rPr lang="en-US" dirty="0"/>
              <a:t>Structural variation</a:t>
            </a:r>
          </a:p>
          <a:p>
            <a:pPr lvl="1"/>
            <a:r>
              <a:rPr lang="en-US" dirty="0"/>
              <a:t>16S microbiome profiling</a:t>
            </a:r>
          </a:p>
          <a:p>
            <a:pPr lvl="1"/>
            <a:r>
              <a:rPr lang="en-US" dirty="0"/>
              <a:t>SNP detection (no PCR bias)</a:t>
            </a:r>
          </a:p>
          <a:p>
            <a:pPr lvl="1"/>
            <a:endParaRPr lang="en-US" dirty="0"/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Base modification detection (require high coverage)</a:t>
            </a:r>
          </a:p>
        </p:txBody>
      </p:sp>
    </p:spTree>
    <p:extLst>
      <p:ext uri="{BB962C8B-B14F-4D97-AF65-F5344CB8AC3E}">
        <p14:creationId xmlns:p14="http://schemas.microsoft.com/office/powerpoint/2010/main" val="166750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D37A-E002-3F43-B394-D52F3E38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40848-1234-D043-8F60-DCF1FF71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Low input</a:t>
            </a:r>
          </a:p>
          <a:p>
            <a:r>
              <a:rPr lang="en-US" dirty="0"/>
              <a:t>Automating bioinformatics pipeline</a:t>
            </a:r>
          </a:p>
        </p:txBody>
      </p:sp>
    </p:spTree>
    <p:extLst>
      <p:ext uri="{BB962C8B-B14F-4D97-AF65-F5344CB8AC3E}">
        <p14:creationId xmlns:p14="http://schemas.microsoft.com/office/powerpoint/2010/main" val="86801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65E3-2805-9443-A5F0-5A64ADD4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Long-read projects in the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C908-C5FE-AC42-A47C-BD578882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Bioinformatics tools developed directly from long-read sequencing companies</a:t>
            </a:r>
          </a:p>
          <a:p>
            <a:pPr lvl="1"/>
            <a:r>
              <a:rPr lang="en-US" dirty="0"/>
              <a:t>Create point-click interface for non-computational users</a:t>
            </a:r>
          </a:p>
          <a:p>
            <a:pPr lvl="1"/>
            <a:r>
              <a:rPr lang="en-US" dirty="0"/>
              <a:t>What is the role for bioinformaticians?</a:t>
            </a:r>
          </a:p>
          <a:p>
            <a:pPr lvl="1"/>
            <a:endParaRPr lang="en-US" dirty="0"/>
          </a:p>
          <a:p>
            <a:r>
              <a:rPr lang="en-US" dirty="0"/>
              <a:t>“Help me” projects</a:t>
            </a:r>
          </a:p>
          <a:p>
            <a:pPr lvl="1"/>
            <a:r>
              <a:rPr lang="en-US" dirty="0"/>
              <a:t>Labs that generate data try themselves until encountering trouble</a:t>
            </a:r>
          </a:p>
          <a:p>
            <a:pPr lvl="1"/>
            <a:r>
              <a:rPr lang="en-US" dirty="0"/>
              <a:t>Then contact core for help in midway</a:t>
            </a:r>
          </a:p>
          <a:p>
            <a:endParaRPr lang="en-US" dirty="0"/>
          </a:p>
          <a:p>
            <a:r>
              <a:rPr lang="en-US" dirty="0"/>
              <a:t>Hard to project a timing at the beginning</a:t>
            </a:r>
          </a:p>
          <a:p>
            <a:endParaRPr lang="en-US" dirty="0"/>
          </a:p>
          <a:p>
            <a:r>
              <a:rPr lang="en-US" dirty="0"/>
              <a:t>Data storage and transfer</a:t>
            </a:r>
          </a:p>
          <a:p>
            <a:pPr lvl="1"/>
            <a:r>
              <a:rPr lang="en-US" dirty="0"/>
              <a:t>fast5 files for nanopore is huge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3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2174-5A5E-734E-B1CD-240D1D2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4539-F50E-6E4F-AF92-5DF4DB96B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PacBio Secondary Analysis Tools on </a:t>
            </a:r>
            <a:r>
              <a:rPr lang="en-US" dirty="0" err="1"/>
              <a:t>Bioconda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PacificBiosciences</a:t>
            </a:r>
            <a:r>
              <a:rPr lang="en-US" dirty="0"/>
              <a:t>/</a:t>
            </a:r>
            <a:r>
              <a:rPr lang="en-US" dirty="0" err="1"/>
              <a:t>pbbioconda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18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8729</TotalTime>
  <Words>173</Words>
  <Application>Microsoft Macintosh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ABRF long-read sequencing panel discussion</vt:lpstr>
      <vt:lpstr>Introduction</vt:lpstr>
      <vt:lpstr>Progress in sequencing platform</vt:lpstr>
      <vt:lpstr>Applications</vt:lpstr>
      <vt:lpstr>Challenges</vt:lpstr>
      <vt:lpstr>Long-read projects in the core</vt:lpstr>
      <vt:lpstr>Other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Jihe Liu</dc:creator>
  <cp:lastModifiedBy>Liu, Jihe</cp:lastModifiedBy>
  <cp:revision>423</cp:revision>
  <dcterms:created xsi:type="dcterms:W3CDTF">2018-02-22T21:18:31Z</dcterms:created>
  <dcterms:modified xsi:type="dcterms:W3CDTF">2021-03-22T13:39:29Z</dcterms:modified>
</cp:coreProperties>
</file>